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4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7" r:id="rId12"/>
    <p:sldId id="29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0" autoAdjust="0"/>
    <p:restoredTop sz="94685"/>
  </p:normalViewPr>
  <p:slideViewPr>
    <p:cSldViewPr snapToGrid="0">
      <p:cViewPr varScale="1">
        <p:scale>
          <a:sx n="146" d="100"/>
          <a:sy n="146" d="100"/>
        </p:scale>
        <p:origin x="8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B6ACB-C428-420C-8408-238C951C7AA8}" type="datetimeFigureOut">
              <a:rPr lang="ko-KR" altLang="en-US" smtClean="0"/>
              <a:t>2024-08-03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58355-8070-4133-8F10-6414D59756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76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C8AAC-CDE4-441A-BA2A-3A01C6B06443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7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365C8-B25F-4D45-B5AF-56947863C966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6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F3CA-D96A-4D51-9FCE-5D47B64F001D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C2E6A-ABFF-4843-9281-01BCE5D4091C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3142" y="6446838"/>
            <a:ext cx="780010" cy="365125"/>
          </a:xfrm>
        </p:spPr>
        <p:txBody>
          <a:bodyPr/>
          <a:lstStyle>
            <a:lvl1pPr algn="r">
              <a:defRPr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B76EA-1B3F-49D7-BC4C-EBD6745643BA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57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C2FD8-94B9-480E-9C34-8721E63E5EDE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1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A59E3-0F4A-4EBB-AA9F-9763DBA2AC78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8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48D3-3CD5-4170-8CE1-E03F60F95C03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3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17DD-FC66-4151-BCDA-8A542249CD36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F08E3CCF-A73B-44C2-B64D-7BCCEA35ECBF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9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DCF530-B2B3-4D1D-A39F-F4B5CE5E2EB4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9686" y="286604"/>
            <a:ext cx="10058400" cy="919896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686" y="1534161"/>
            <a:ext cx="10058400" cy="433493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00">
                <a:solidFill>
                  <a:srgbClr val="FFFFFF"/>
                </a:solidFill>
              </a:defRPr>
            </a:lvl1pPr>
          </a:lstStyle>
          <a:p>
            <a:fld id="{B3F6E79E-E75D-4D15-92A5-4B979B838F72}" type="datetime1">
              <a:rPr lang="en-US" altLang="ko-KR" smtClean="0"/>
              <a:t>8/3/2024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none" spc="1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spc="1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>
            <a:cxnSpLocks/>
          </p:cNvCxnSpPr>
          <p:nvPr/>
        </p:nvCxnSpPr>
        <p:spPr>
          <a:xfrm>
            <a:off x="1145406" y="137033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78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800" kern="1200" spc="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4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4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 spc="5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7C929-41AC-FF34-73B0-D543ED73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21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C05126-BBFA-FD98-4441-C1B69F674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kumimoji="1" lang="ko-KR" altLang="en-US" sz="5400" dirty="0" err="1">
                <a:solidFill>
                  <a:schemeClr val="tx1"/>
                </a:solidFill>
              </a:rPr>
              <a:t>도커를</a:t>
            </a:r>
            <a:r>
              <a:rPr kumimoji="1" lang="ko-KR" altLang="en-US" sz="5400" dirty="0">
                <a:solidFill>
                  <a:schemeClr val="tx1"/>
                </a:solidFill>
              </a:rPr>
              <a:t> 사용해보자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0C1983-7025-DF21-44BE-CA644BA7A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5516" y="4735799"/>
            <a:ext cx="6470693" cy="605256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2024-08-03</a:t>
            </a:r>
            <a:endParaRPr kumimoji="1" lang="ko-KR" altLang="en-US" dirty="0"/>
          </a:p>
        </p:txBody>
      </p:sp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EE4C99-A627-D834-88CA-992285C8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18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72C84B-F6D3-62C3-67A8-29E9FD07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0" y="136336"/>
            <a:ext cx="10620000" cy="658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1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8A18A-B675-9B15-CED3-49270451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686" y="286604"/>
            <a:ext cx="10058400" cy="1307396"/>
          </a:xfrm>
        </p:spPr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 err="1"/>
              <a:t>도커</a:t>
            </a:r>
            <a:r>
              <a:rPr lang="ko-KR" altLang="en-US" dirty="0"/>
              <a:t> 조작 방법과 명령 프롬프트 및 터미널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8195FC-5714-E666-6F83-EE7DE449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E5253-75DF-F59D-C1F2-C75F11E04C5C}"/>
              </a:ext>
            </a:extLst>
          </p:cNvPr>
          <p:cNvSpPr txBox="1"/>
          <p:nvPr/>
        </p:nvSpPr>
        <p:spPr>
          <a:xfrm>
            <a:off x="1246689" y="1594000"/>
            <a:ext cx="586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도커는</a:t>
            </a:r>
            <a:r>
              <a:rPr kumimoji="1" lang="ko-KR" altLang="en-US" dirty="0"/>
              <a:t> 명령 프롬프트 또는 터미널에서 다룬다</a:t>
            </a:r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B5438-9B35-D9C7-3501-6D1646A4700F}"/>
              </a:ext>
            </a:extLst>
          </p:cNvPr>
          <p:cNvSpPr txBox="1"/>
          <p:nvPr/>
        </p:nvSpPr>
        <p:spPr>
          <a:xfrm>
            <a:off x="1246689" y="2017333"/>
            <a:ext cx="586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GUI </a:t>
            </a:r>
            <a:r>
              <a:rPr kumimoji="1" lang="ko-KR" altLang="en-US" dirty="0"/>
              <a:t>마우스</a:t>
            </a:r>
            <a:r>
              <a:rPr kumimoji="1" lang="en-US" altLang="ko-KR" dirty="0"/>
              <a:t> vs. CUI </a:t>
            </a:r>
            <a:r>
              <a:rPr kumimoji="1" lang="ko-KR" altLang="en-US" dirty="0"/>
              <a:t>키보드</a:t>
            </a:r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4A26C5-7B7D-FE43-EF07-EE43E76B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69" y="2440666"/>
            <a:ext cx="3958341" cy="176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97B0CF-245F-3DF3-17D7-B56482AB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69" y="4445936"/>
            <a:ext cx="4878998" cy="176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A26E22-9CC4-B3B5-B4FF-E9B7C31DD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05" y="3559299"/>
            <a:ext cx="5445042" cy="2211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DA80AC-1241-19EA-AB09-D6DA1D8AE413}"/>
              </a:ext>
            </a:extLst>
          </p:cNvPr>
          <p:cNvSpPr txBox="1"/>
          <p:nvPr/>
        </p:nvSpPr>
        <p:spPr>
          <a:xfrm>
            <a:off x="6306796" y="2347398"/>
            <a:ext cx="517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doker</a:t>
            </a:r>
            <a:r>
              <a:rPr kumimoji="1" lang="en-US" altLang="ko-KR" dirty="0"/>
              <a:t> run penguin</a:t>
            </a:r>
          </a:p>
          <a:p>
            <a:endParaRPr kumimoji="1" lang="en-US" altLang="ko-KR" dirty="0"/>
          </a:p>
          <a:p>
            <a:r>
              <a:rPr kumimoji="1" lang="en-US" altLang="ko-KR" dirty="0" err="1"/>
              <a:t>doker</a:t>
            </a:r>
            <a:r>
              <a:rPr kumimoji="1" lang="en-US" altLang="ko-KR" dirty="0"/>
              <a:t> stop penguin</a:t>
            </a:r>
          </a:p>
        </p:txBody>
      </p:sp>
    </p:spTree>
    <p:extLst>
      <p:ext uri="{BB962C8B-B14F-4D97-AF65-F5344CB8AC3E}">
        <p14:creationId xmlns:p14="http://schemas.microsoft.com/office/powerpoint/2010/main" val="75692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E585-D232-9634-47E8-CD3C0ECF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 프롬프트 및 터미널 주의점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A53CEE-E558-FEDB-2DF8-AF68ACCB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E1E044-D0E3-979F-EB18-656A20AE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493" y="3042040"/>
            <a:ext cx="5619971" cy="2900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83E835-C007-A532-4B43-650030B01E39}"/>
              </a:ext>
            </a:extLst>
          </p:cNvPr>
          <p:cNvSpPr txBox="1"/>
          <p:nvPr/>
        </p:nvSpPr>
        <p:spPr>
          <a:xfrm>
            <a:off x="5597493" y="1747030"/>
            <a:ext cx="586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커서키 </a:t>
            </a:r>
            <a:r>
              <a:rPr kumimoji="1" lang="en-US" altLang="ko-KR" dirty="0"/>
              <a:t>Up</a:t>
            </a:r>
            <a:r>
              <a:rPr kumimoji="1" lang="ko-KR" altLang="en-US" dirty="0"/>
              <a:t>을 누르면 이전에 입력한 명령이 나온다</a:t>
            </a:r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632C8-0DC1-AEA5-EB2C-80894D8F2034}"/>
              </a:ext>
            </a:extLst>
          </p:cNvPr>
          <p:cNvSpPr txBox="1"/>
          <p:nvPr/>
        </p:nvSpPr>
        <p:spPr>
          <a:xfrm>
            <a:off x="5597493" y="2306068"/>
            <a:ext cx="635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명령 </a:t>
            </a:r>
            <a:r>
              <a:rPr kumimoji="1" lang="ko-KR" altLang="en-US" dirty="0" err="1"/>
              <a:t>프로프트</a:t>
            </a:r>
            <a:r>
              <a:rPr kumimoji="1" lang="ko-KR" altLang="en-US" dirty="0"/>
              <a:t> 및 터미널을 종료해도 </a:t>
            </a:r>
            <a:r>
              <a:rPr kumimoji="1" lang="ko-KR" altLang="en-US" dirty="0" err="1"/>
              <a:t>도커는</a:t>
            </a:r>
            <a:r>
              <a:rPr kumimoji="1" lang="ko-KR" altLang="en-US" dirty="0"/>
              <a:t> 종료되지 않는다</a:t>
            </a:r>
            <a:endParaRPr kumimoji="1"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720115-2DDC-BC01-8328-EEB832568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2" y="1747030"/>
            <a:ext cx="4564945" cy="6193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29F0CD-D0C2-6A15-ED05-40C3E79BE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3" y="4156010"/>
            <a:ext cx="4564945" cy="16891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502401-C5B9-4BEB-6A80-DEBE7B743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93" y="2514531"/>
            <a:ext cx="4564945" cy="14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831B-713D-436F-B8A8-AB002F9C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 err="1"/>
              <a:t>도커를</a:t>
            </a:r>
            <a:r>
              <a:rPr lang="ko-KR" altLang="en-US" dirty="0"/>
              <a:t> 사용하려면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FCFFCB-7888-ED2C-134B-98E98A09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821246"/>
            <a:ext cx="5167644" cy="15823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455F33-1F53-1766-F537-D1953967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50" y="2207106"/>
            <a:ext cx="6572250" cy="327947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95CBAA-4422-6242-D7FF-973CF0462A2B}"/>
              </a:ext>
            </a:extLst>
          </p:cNvPr>
          <p:cNvSpPr/>
          <p:nvPr/>
        </p:nvSpPr>
        <p:spPr>
          <a:xfrm>
            <a:off x="1380067" y="2925233"/>
            <a:ext cx="2074333" cy="249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F898A-57EC-2EF3-D0EE-5151B6C41D82}"/>
              </a:ext>
            </a:extLst>
          </p:cNvPr>
          <p:cNvSpPr txBox="1"/>
          <p:nvPr/>
        </p:nvSpPr>
        <p:spPr>
          <a:xfrm>
            <a:off x="1166498" y="3662481"/>
            <a:ext cx="40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이 책에서는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번에 해당하는 윈도우용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기준으로 설명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029AEF2-F3B8-3D2A-8E94-306F790D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4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9B513-E0A8-26B4-DF7A-64EB38B8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윈도우용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macOs</a:t>
            </a:r>
            <a:r>
              <a:rPr kumimoji="1" lang="ko-KR" altLang="en-US" dirty="0"/>
              <a:t>용 </a:t>
            </a:r>
            <a:r>
              <a:rPr kumimoji="1" lang="ko-KR" altLang="en-US" dirty="0" err="1"/>
              <a:t>도커데스크톱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36BCD5-7DF9-8F2E-E78C-2BFB5583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8" y="1748407"/>
            <a:ext cx="5066732" cy="2933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95C5F-43D4-E64E-DEFF-2BE4609A56D7}"/>
              </a:ext>
            </a:extLst>
          </p:cNvPr>
          <p:cNvSpPr txBox="1"/>
          <p:nvPr/>
        </p:nvSpPr>
        <p:spPr>
          <a:xfrm>
            <a:off x="783139" y="4849750"/>
            <a:ext cx="4766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윈도우와  </a:t>
            </a:r>
            <a:r>
              <a:rPr kumimoji="1" lang="en-US" altLang="ko-KR" dirty="0"/>
              <a:t>macOS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윈도우용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macOs</a:t>
            </a:r>
            <a:r>
              <a:rPr kumimoji="1" lang="ko-KR" altLang="en-US" dirty="0"/>
              <a:t>용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데스크톱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 패키지 형태로 제공된다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리눅스 운영체제 등의 실행환경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D1D96-1634-1B29-A257-30A6714969E6}"/>
              </a:ext>
            </a:extLst>
          </p:cNvPr>
          <p:cNvSpPr txBox="1"/>
          <p:nvPr/>
        </p:nvSpPr>
        <p:spPr>
          <a:xfrm>
            <a:off x="6200230" y="4830700"/>
            <a:ext cx="557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가상의 리눅스 환경에서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엔진 구동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FDFCB8-9C51-D46D-B543-E61CE3AB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31" y="1741153"/>
            <a:ext cx="5658876" cy="2945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549FD3-F9DF-D258-DE40-4DD42241E6C0}"/>
              </a:ext>
            </a:extLst>
          </p:cNvPr>
          <p:cNvSpPr txBox="1"/>
          <p:nvPr/>
        </p:nvSpPr>
        <p:spPr>
          <a:xfrm>
            <a:off x="6200230" y="5292365"/>
            <a:ext cx="557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도커</a:t>
            </a:r>
            <a:r>
              <a:rPr kumimoji="1" lang="ko-KR" altLang="en-US" dirty="0"/>
              <a:t> 데스크톱은 가상화 환경이나 리눅스 운영체제를 </a:t>
            </a:r>
            <a:r>
              <a:rPr kumimoji="1" lang="ko-KR" altLang="en-US" dirty="0" err="1"/>
              <a:t>신경쓰지</a:t>
            </a:r>
            <a:r>
              <a:rPr kumimoji="1" lang="ko-KR" altLang="en-US" dirty="0"/>
              <a:t> 않고 </a:t>
            </a:r>
            <a:r>
              <a:rPr kumimoji="1" lang="ko-KR" altLang="en-US" dirty="0" err="1"/>
              <a:t>도커</a:t>
            </a:r>
            <a:r>
              <a:rPr kumimoji="1" lang="ko-KR" altLang="en-US" dirty="0"/>
              <a:t> 사용 가능</a:t>
            </a:r>
            <a:endParaRPr kumimoji="1" lang="en-US" altLang="ko-KR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FAECD98-9A09-16CC-57DE-CDACA3BF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64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A1018-70DC-370C-3231-0ECB776D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도커데스크톱</a:t>
            </a:r>
            <a:r>
              <a:rPr lang="ko-KR" altLang="en-US" dirty="0"/>
              <a:t> 특징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955F1-F89B-642B-44A6-C2904025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5B3812-89FE-C527-9E61-B4D14BBB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70050"/>
            <a:ext cx="6510153" cy="2908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F0873D-4E20-A3C6-01C4-B8C2F5AC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4318702"/>
            <a:ext cx="6012180" cy="1872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AF408-A91B-206E-6404-FCD8AA290234}"/>
              </a:ext>
            </a:extLst>
          </p:cNvPr>
          <p:cNvSpPr txBox="1"/>
          <p:nvPr/>
        </p:nvSpPr>
        <p:spPr>
          <a:xfrm>
            <a:off x="6758489" y="2614233"/>
            <a:ext cx="4766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일반적인 소프트웨어처럼 사용</a:t>
            </a:r>
            <a:endParaRPr kumimoji="1" lang="en-US" altLang="ko-KR" dirty="0"/>
          </a:p>
          <a:p>
            <a:r>
              <a:rPr kumimoji="1" lang="ko-KR" altLang="en-US" dirty="0" err="1"/>
              <a:t>도커가</a:t>
            </a:r>
            <a:r>
              <a:rPr kumimoji="1" lang="ko-KR" altLang="en-US" dirty="0"/>
              <a:t> 전용으로 사용하는 숨겨진 운영체제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990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C3687-F185-E957-03B1-B18C0F01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도커를</a:t>
            </a:r>
            <a:r>
              <a:rPr lang="ko-KR" altLang="en-US" dirty="0"/>
              <a:t> 실행하기 위한 조건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A4607A-E93B-3FE4-110E-0808EDBA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4" y="1792224"/>
            <a:ext cx="5609917" cy="34173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B260D4-40E2-9329-252F-849EBAF11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20" y="1792224"/>
            <a:ext cx="5400000" cy="149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7D585F-746C-FD5F-5CC4-F43E9613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20" y="3437964"/>
            <a:ext cx="5400000" cy="22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3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C3687-F185-E957-03B1-B18C0F01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 err="1"/>
              <a:t>도커</a:t>
            </a:r>
            <a:r>
              <a:rPr lang="ko-KR" altLang="en-US" dirty="0"/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9DA0C-4149-17DC-4A97-01C06B23536A}"/>
              </a:ext>
            </a:extLst>
          </p:cNvPr>
          <p:cNvSpPr txBox="1"/>
          <p:nvPr/>
        </p:nvSpPr>
        <p:spPr>
          <a:xfrm>
            <a:off x="1018089" y="1611250"/>
            <a:ext cx="476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도커는</a:t>
            </a:r>
            <a:r>
              <a:rPr kumimoji="1" lang="ko-KR" altLang="en-US" dirty="0"/>
              <a:t> 간단히 설치할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CF3B68-820C-A726-4355-94D215EB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49" y="2141989"/>
            <a:ext cx="4759617" cy="35476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3FCA13-831C-0B57-5BE7-B716A84B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831" y="2141989"/>
            <a:ext cx="4670053" cy="354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35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9B1BBB-9FC0-FB82-97DD-65D23381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352302"/>
            <a:ext cx="10800000" cy="61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7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2F7F62-C52C-D510-0631-1C0463B9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3657"/>
            <a:ext cx="10800000" cy="65306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AED93-F6D4-906B-27AC-7F12AC35D837}"/>
              </a:ext>
            </a:extLst>
          </p:cNvPr>
          <p:cNvSpPr txBox="1"/>
          <p:nvPr/>
        </p:nvSpPr>
        <p:spPr>
          <a:xfrm>
            <a:off x="740955" y="3527362"/>
            <a:ext cx="49500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chemeClr val="accent4"/>
                </a:solidFill>
              </a:rPr>
              <a:t>https://docs.docker.com/desktop/install/windows-install/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B26B1-1624-E2B2-3164-BB0632D0B822}"/>
              </a:ext>
            </a:extLst>
          </p:cNvPr>
          <p:cNvSpPr txBox="1"/>
          <p:nvPr/>
        </p:nvSpPr>
        <p:spPr>
          <a:xfrm>
            <a:off x="740955" y="2456328"/>
            <a:ext cx="495009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https://wslstorestorage.blob.core.windows.net/wslblob/wsl_update_x64.msi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0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26606-1147-243B-C233-35D43F73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11B371-0843-0943-8884-0D31A943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28777"/>
            <a:ext cx="10800000" cy="66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436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2E4E8"/>
      </a:lt2>
      <a:accent1>
        <a:srgbClr val="ACA07F"/>
      </a:accent1>
      <a:accent2>
        <a:srgbClr val="9EA66D"/>
      </a:accent2>
      <a:accent3>
        <a:srgbClr val="90A97C"/>
      </a:accent3>
      <a:accent4>
        <a:srgbClr val="74AE73"/>
      </a:accent4>
      <a:accent5>
        <a:srgbClr val="7FAC90"/>
      </a:accent5>
      <a:accent6>
        <a:srgbClr val="70ABA0"/>
      </a:accent6>
      <a:hlink>
        <a:srgbClr val="697CAE"/>
      </a:hlink>
      <a:folHlink>
        <a:srgbClr val="7F7F7F"/>
      </a:folHlink>
    </a:clrScheme>
    <a:fontScheme name="Retrospect">
      <a:majorFont>
        <a:latin typeface="Microsoft GothicNe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GothicNe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176</Words>
  <Application>Microsoft Office PowerPoint</Application>
  <PresentationFormat>와이드스크린</PresentationFormat>
  <Paragraphs>38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Microsoft GothicNeo</vt:lpstr>
      <vt:lpstr>Microsoft GothicNeo Light</vt:lpstr>
      <vt:lpstr>맑은 고딕</vt:lpstr>
      <vt:lpstr>Calibri</vt:lpstr>
      <vt:lpstr>RetrospectVTI</vt:lpstr>
      <vt:lpstr>도커를 사용해보자</vt:lpstr>
      <vt:lpstr>01 도커를 사용하려면</vt:lpstr>
      <vt:lpstr>윈도우용/macOs용 도커데스크톱</vt:lpstr>
      <vt:lpstr>도커데스크톱 특징</vt:lpstr>
      <vt:lpstr>도커를 실행하기 위한 조건</vt:lpstr>
      <vt:lpstr>02 도커 설치</vt:lpstr>
      <vt:lpstr>PowerPoint 프레젠테이션</vt:lpstr>
      <vt:lpstr>PowerPoint 프레젠테이션</vt:lpstr>
      <vt:lpstr>PowerPoint 프레젠테이션</vt:lpstr>
      <vt:lpstr>PowerPoint 프레젠테이션</vt:lpstr>
      <vt:lpstr>03 도커 조작 방법과 명령 프롬프트 및 터미널 실행</vt:lpstr>
      <vt:lpstr>명령 프롬프트 및 터미널 주의점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Minho Jang</cp:lastModifiedBy>
  <cp:revision>33</cp:revision>
  <dcterms:created xsi:type="dcterms:W3CDTF">2024-07-23T08:13:13Z</dcterms:created>
  <dcterms:modified xsi:type="dcterms:W3CDTF">2024-08-02T23:58:20Z</dcterms:modified>
</cp:coreProperties>
</file>